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446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9C10-C730-4A22-A272-73298C6CDA16}" type="datetimeFigureOut">
              <a:rPr lang="zh-CN" altLang="en-US" smtClean="0"/>
              <a:t>2025/7/21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11EBB-F509-4D8F-96BB-BE06D2C45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181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9C10-C730-4A22-A272-73298C6CDA16}" type="datetimeFigureOut">
              <a:rPr lang="zh-CN" altLang="en-US" smtClean="0"/>
              <a:t>2025/7/21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11EBB-F509-4D8F-96BB-BE06D2C45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82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9C10-C730-4A22-A272-73298C6CDA16}" type="datetimeFigureOut">
              <a:rPr lang="zh-CN" altLang="en-US" smtClean="0"/>
              <a:t>2025/7/21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11EBB-F509-4D8F-96BB-BE06D2C45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992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9C10-C730-4A22-A272-73298C6CDA16}" type="datetimeFigureOut">
              <a:rPr lang="zh-CN" altLang="en-US" smtClean="0"/>
              <a:t>2025/7/21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11EBB-F509-4D8F-96BB-BE06D2C45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676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9C10-C730-4A22-A272-73298C6CDA16}" type="datetimeFigureOut">
              <a:rPr lang="zh-CN" altLang="en-US" smtClean="0"/>
              <a:t>2025/7/21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11EBB-F509-4D8F-96BB-BE06D2C45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282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9C10-C730-4A22-A272-73298C6CDA16}" type="datetimeFigureOut">
              <a:rPr lang="zh-CN" altLang="en-US" smtClean="0"/>
              <a:t>2025/7/21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11EBB-F509-4D8F-96BB-BE06D2C45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941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9C10-C730-4A22-A272-73298C6CDA16}" type="datetimeFigureOut">
              <a:rPr lang="zh-CN" altLang="en-US" smtClean="0"/>
              <a:t>2025/7/21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11EBB-F509-4D8F-96BB-BE06D2C45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607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9C10-C730-4A22-A272-73298C6CDA16}" type="datetimeFigureOut">
              <a:rPr lang="zh-CN" altLang="en-US" smtClean="0"/>
              <a:t>2025/7/21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11EBB-F509-4D8F-96BB-BE06D2C45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341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9C10-C730-4A22-A272-73298C6CDA16}" type="datetimeFigureOut">
              <a:rPr lang="zh-CN" altLang="en-US" smtClean="0"/>
              <a:t>2025/7/21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11EBB-F509-4D8F-96BB-BE06D2C45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329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9C10-C730-4A22-A272-73298C6CDA16}" type="datetimeFigureOut">
              <a:rPr lang="zh-CN" altLang="en-US" smtClean="0"/>
              <a:t>2025/7/21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11EBB-F509-4D8F-96BB-BE06D2C45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049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9C10-C730-4A22-A272-73298C6CDA16}" type="datetimeFigureOut">
              <a:rPr lang="zh-CN" altLang="en-US" smtClean="0"/>
              <a:t>2025/7/21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11EBB-F509-4D8F-96BB-BE06D2C45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103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A79C10-C730-4A22-A272-73298C6CDA16}" type="datetimeFigureOut">
              <a:rPr lang="zh-CN" altLang="en-US" smtClean="0"/>
              <a:t>2025/7/21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511EBB-F509-4D8F-96BB-BE06D2C456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26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419C53D-8D70-AF15-7AE6-9D3EA1440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9144000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41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2D3D8B-670C-E857-7899-9AB67B75A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5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45EEB1-C22F-C50B-9060-65E71D85B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5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AA2B6C-469E-D534-2A0C-78284D2A7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60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462FF1-A6B3-82C1-9487-9A63FAC1D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14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59384F-6975-9C2D-E3C7-8713D054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98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ACBEBC-5742-FC0F-A9BF-3AE403570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0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67DC4E-15AB-0B4A-7AF6-B505852CD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33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D88B8A-D0DC-7F63-B765-1F17EE8DA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95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686337-44CE-EBCA-4A8C-4DAF3E2B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3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329206-938E-E2CF-AC2A-0F6051183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24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8971D4-B82F-19DF-A02C-7FB7139B3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45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FD0D5F-6C98-9B7B-2E81-CDB7CB41E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11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5681C7-CCC5-B9EF-6315-D5353F435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1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357A38-7584-E187-7285-D2169EB6D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88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0</Words>
  <Application>Microsoft Office PowerPoint</Application>
  <PresentationFormat>全屏显示(16:10)</PresentationFormat>
  <Paragraphs>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Chenhui Yang</dc:creator>
  <cp:lastModifiedBy>Chenhui Yang</cp:lastModifiedBy>
  <cp:revision>2</cp:revision>
  <dcterms:created xsi:type="dcterms:W3CDTF">2025-07-21T07:44:07Z</dcterms:created>
  <dcterms:modified xsi:type="dcterms:W3CDTF">2025-07-21T07:50:29Z</dcterms:modified>
</cp:coreProperties>
</file>